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09530" y="793886"/>
            <a:ext cx="9582601" cy="2926080"/>
          </a:xfrm>
          <a:noFill/>
        </p:spPr>
        <p:txBody>
          <a:bodyPr/>
          <a:lstStyle/>
          <a:p>
            <a:pPr algn="l"/>
            <a:r>
              <a:rPr lang="sk-SK" dirty="0"/>
              <a:t>Napoleon </a:t>
            </a:r>
            <a:r>
              <a:rPr lang="sk-SK" dirty="0" smtClean="0"/>
              <a:t>							Bonaparte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 </a:t>
            </a:r>
            <a:r>
              <a:rPr lang="sk-SK" dirty="0" smtClean="0"/>
              <a:t>					</a:t>
            </a:r>
            <a:r>
              <a:rPr lang="sk-SK" dirty="0" err="1" smtClean="0"/>
              <a:t>battles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Andrea </a:t>
            </a:r>
            <a:r>
              <a:rPr lang="sk-SK" dirty="0" err="1" smtClean="0"/>
              <a:t>Devečková</a:t>
            </a:r>
            <a:r>
              <a:rPr lang="sk-SK" dirty="0" smtClean="0"/>
              <a:t>, </a:t>
            </a:r>
            <a:r>
              <a:rPr lang="sk-SK" dirty="0" err="1" smtClean="0"/>
              <a:t>Jessica</a:t>
            </a:r>
            <a:r>
              <a:rPr lang="sk-SK" dirty="0" smtClean="0"/>
              <a:t> Kania, Adrián </a:t>
            </a:r>
            <a:r>
              <a:rPr lang="sk-SK" dirty="0" err="1" smtClean="0"/>
              <a:t>Atienza</a:t>
            </a: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37" y="5053622"/>
            <a:ext cx="1446593" cy="15505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69" y="5994566"/>
            <a:ext cx="2127688" cy="6096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696" y="6275006"/>
            <a:ext cx="353598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1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4265" y="369202"/>
            <a:ext cx="9875520" cy="1356360"/>
          </a:xfrm>
        </p:spPr>
        <p:txBody>
          <a:bodyPr/>
          <a:lstStyle/>
          <a:p>
            <a:pPr algn="ctr"/>
            <a:r>
              <a:rPr lang="sk-SK" b="1" u="sng" dirty="0" err="1"/>
              <a:t>Battle</a:t>
            </a:r>
            <a:r>
              <a:rPr lang="sk-SK" b="1" u="sng" dirty="0"/>
              <a:t> of </a:t>
            </a:r>
            <a:r>
              <a:rPr lang="sk-SK" b="1" u="sng" dirty="0" err="1"/>
              <a:t>Eylau</a:t>
            </a:r>
            <a:endParaRPr lang="sk-SK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4269" y="1725562"/>
            <a:ext cx="10075512" cy="4601496"/>
          </a:xfrm>
          <a:noFill/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Battle of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Eylau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(Feb.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7–8,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1807), an engagement in the Napoleonic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Wars</a:t>
            </a:r>
            <a:endParaRPr lang="sk-SK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After a succession of victories to 1806, Napoleon was fought to a standstill, the first major deadlock he ever suffered, in a bitter engagement with the Russians at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Eylau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(modern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Bagrationovsk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Russia), 23 miles (37 km) south of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Königsberg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(Kaliningrad). </a:t>
            </a:r>
            <a:endParaRPr lang="sk-SK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76,000 Russians and Prussians under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Leonty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Leontyevich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Bennigsen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confronted 75,000 men under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Napoleon</a:t>
            </a:r>
            <a:endParaRPr lang="sk-SK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During the night,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Bennigsen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withdrew from the battlefield; the French were in no state to pursue their opponents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sk-SK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Losses: Allied Russian-Prussian, 15,000 casualties of 76,000; French, at least 15,000 casualties of 75,000.</a:t>
            </a:r>
            <a:endParaRPr lang="sk-SK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err="1"/>
              <a:t>Battle</a:t>
            </a:r>
            <a:r>
              <a:rPr lang="sk-SK" b="1" u="sng" dirty="0"/>
              <a:t> of </a:t>
            </a:r>
            <a:r>
              <a:rPr lang="sk-SK" b="1" u="sng" dirty="0" err="1"/>
              <a:t>Eylau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19" y="1965960"/>
            <a:ext cx="5808241" cy="4038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561" y="1965960"/>
            <a:ext cx="562802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4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Battle</a:t>
            </a:r>
            <a:r>
              <a:rPr lang="sk-SK" b="1" dirty="0"/>
              <a:t> of </a:t>
            </a:r>
            <a:r>
              <a:rPr lang="sk-SK" b="1" dirty="0" err="1"/>
              <a:t>Friedland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858297"/>
            <a:ext cx="10110019" cy="4881716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Battle of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</a:rPr>
              <a:t>Friedland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, (June 14, 1807), victory for </a:t>
            </a:r>
            <a:r>
              <a:rPr lang="en-US" sz="2600" dirty="0" err="1" smtClean="0">
                <a:solidFill>
                  <a:schemeClr val="accent1">
                    <a:lumMod val="50000"/>
                  </a:schemeClr>
                </a:solidFill>
              </a:rPr>
              <a:t>Napoleo</a:t>
            </a:r>
            <a:r>
              <a:rPr lang="sk-SK" sz="2600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 that compensated for a setback the preceding February at the Battle of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</a:rPr>
              <a:t>Eylau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 and that forced Russia’s emperor Alexander I to accept French terms at the Treaty of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</a:rPr>
              <a:t>Tilsit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, which left Napoleon the undisputed master of western and central Europe. </a:t>
            </a:r>
            <a:endParaRPr lang="sk-SK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It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was fought at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</a:rPr>
              <a:t>Friedland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 (modern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</a:rPr>
              <a:t>Pravdinsk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, Russia), 27 miles (43 km) southeast of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</a:rPr>
              <a:t>Königsberg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 (now Kaliningrad, Russia) in East Prussia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sk-SK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About 80,000 troops of Napoleon’s Grand Army (including Polish, Dutch, Italian, and German units) confronted about 58,000 Russians under the command of General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</a:rPr>
              <a:t>Leonty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</a:rPr>
              <a:t>Leontyevich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</a:rPr>
              <a:t>Bennigsen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sk-SK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French, about 9,000 casualties of some 80,000; Russian, some 20,000 casualties of about 60,000.</a:t>
            </a:r>
            <a:endParaRPr lang="sk-SK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37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Battle</a:t>
            </a:r>
            <a:r>
              <a:rPr lang="sk-SK" b="1" dirty="0"/>
              <a:t> of </a:t>
            </a:r>
            <a:r>
              <a:rPr lang="sk-SK" b="1" dirty="0" err="1"/>
              <a:t>Friedland</a:t>
            </a:r>
            <a:endParaRPr lang="sk-SK" dirty="0"/>
          </a:p>
        </p:txBody>
      </p:sp>
      <p:pic>
        <p:nvPicPr>
          <p:cNvPr id="1028" name="Picture 4" descr="VÃ½sledok vyhÄ¾adÃ¡vania obrÃ¡zkov pre dopyt Battle of Friedla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7" y="2408411"/>
            <a:ext cx="550852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115" y="2408411"/>
            <a:ext cx="605380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1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Battle</a:t>
            </a:r>
            <a:r>
              <a:rPr lang="sk-SK" b="1" dirty="0"/>
              <a:t> of </a:t>
            </a:r>
            <a:r>
              <a:rPr lang="sk-SK" b="1" dirty="0" err="1"/>
              <a:t>Borodino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718187"/>
            <a:ext cx="10154265" cy="4549878"/>
          </a:xfrm>
        </p:spPr>
        <p:txBody>
          <a:bodyPr>
            <a:noAutofit/>
          </a:bodyPr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attle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of Borodino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, (Sept. 7 [Aug. 26, Old Style], 1812), bloody battle of the Napoleonic Wars, fought during Napoleon’s invasion of Russia, about 70 miles (110 km) west of Moscow, near the river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Moskva</a:t>
            </a: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It was fought between Napoleon’s 130,000 troops, with more than 500 guns, and 120,000 Russians with more than 600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guns</a:t>
            </a: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Napoleon’s success allowed him to occupy Moscow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sk-SK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French lost about 30,000 men. Although the Russian army was badly mauled, it survived to fight again and, in the end, drove Napoleon out of Russia</a:t>
            </a:r>
            <a:endParaRPr lang="sk-SK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2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Battle</a:t>
            </a:r>
            <a:r>
              <a:rPr lang="sk-SK" b="1" dirty="0"/>
              <a:t> of </a:t>
            </a:r>
            <a:r>
              <a:rPr lang="sk-SK" b="1" dirty="0" err="1"/>
              <a:t>Borodino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273" y="2184404"/>
            <a:ext cx="5749487" cy="36707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813" y="2184404"/>
            <a:ext cx="5594272" cy="367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8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9761" y="2600633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THANK YOU FOR YOUR ATTENTION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3653958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36</TotalTime>
  <Words>276</Words>
  <Application>Microsoft Office PowerPoint</Application>
  <PresentationFormat>Širokoúhlá obrazovka</PresentationFormat>
  <Paragraphs>22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Corbel</vt:lpstr>
      <vt:lpstr>Základ</vt:lpstr>
      <vt:lpstr>Napoleon        Bonaparte        battles</vt:lpstr>
      <vt:lpstr>Battle of Eylau</vt:lpstr>
      <vt:lpstr>Battle of Eylau</vt:lpstr>
      <vt:lpstr>Battle of Friedland</vt:lpstr>
      <vt:lpstr>Battle of Friedland</vt:lpstr>
      <vt:lpstr>Battle of Borodino</vt:lpstr>
      <vt:lpstr>Battle of Borodino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student</dc:creator>
  <cp:lastModifiedBy>student</cp:lastModifiedBy>
  <cp:revision>4</cp:revision>
  <dcterms:created xsi:type="dcterms:W3CDTF">2018-10-05T10:58:41Z</dcterms:created>
  <dcterms:modified xsi:type="dcterms:W3CDTF">2018-10-05T11:35:35Z</dcterms:modified>
</cp:coreProperties>
</file>