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762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940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328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707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0962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2439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88977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005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33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8601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647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2789E66-731D-4B8C-BF09-A99CBA1A1AC0}" type="datetimeFigureOut">
              <a:rPr lang="sk-SK" smtClean="0"/>
              <a:t>5. 10. 2018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01D91C-A6DF-4FF6-B97C-6E7E8CD66730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521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Napoleon Bonaparte 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 </a:t>
            </a:r>
            <a:r>
              <a:rPr lang="sk-SK" dirty="0" err="1" smtClean="0"/>
              <a:t>battles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32015" y="6115721"/>
            <a:ext cx="10611433" cy="742279"/>
          </a:xfrm>
        </p:spPr>
        <p:txBody>
          <a:bodyPr/>
          <a:lstStyle/>
          <a:p>
            <a:r>
              <a:rPr lang="sk-SK" dirty="0" err="1" smtClean="0"/>
              <a:t>Zuzanna</a:t>
            </a:r>
            <a:r>
              <a:rPr lang="sk-SK" dirty="0" smtClean="0"/>
              <a:t> </a:t>
            </a:r>
            <a:r>
              <a:rPr lang="sk-SK" dirty="0" err="1" smtClean="0"/>
              <a:t>harupa</a:t>
            </a:r>
            <a:r>
              <a:rPr lang="sk-SK" dirty="0" smtClean="0"/>
              <a:t>, </a:t>
            </a:r>
            <a:r>
              <a:rPr lang="sk-SK" dirty="0" err="1" smtClean="0"/>
              <a:t>jaime</a:t>
            </a:r>
            <a:r>
              <a:rPr lang="sk-SK" dirty="0" smtClean="0"/>
              <a:t> </a:t>
            </a:r>
            <a:r>
              <a:rPr lang="sk-SK" dirty="0" err="1" smtClean="0"/>
              <a:t>moreno</a:t>
            </a:r>
            <a:r>
              <a:rPr lang="sk-SK" dirty="0" smtClean="0"/>
              <a:t>, </a:t>
            </a:r>
            <a:r>
              <a:rPr lang="sk-SK" dirty="0" err="1" smtClean="0"/>
              <a:t>marios</a:t>
            </a:r>
            <a:r>
              <a:rPr lang="sk-SK" dirty="0" smtClean="0"/>
              <a:t> </a:t>
            </a:r>
            <a:r>
              <a:rPr lang="sk-SK" dirty="0" err="1" smtClean="0"/>
              <a:t>tzimotoudis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5" y="0"/>
            <a:ext cx="932769" cy="9998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30" y="0"/>
            <a:ext cx="2127688" cy="6096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718" y="0"/>
            <a:ext cx="353598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Waterloo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 </a:t>
            </a:r>
            <a:r>
              <a:rPr lang="en-US" sz="2400" b="1" dirty="0"/>
              <a:t>Battle of Waterloo</a:t>
            </a:r>
            <a:r>
              <a:rPr lang="en-US" sz="2400" dirty="0"/>
              <a:t> was fought on Sunday, 18 June 1815, near Waterloo in present-day Belgium, then part of the United Kingdom of the </a:t>
            </a:r>
            <a:r>
              <a:rPr lang="en-US" sz="2400" dirty="0" smtClean="0"/>
              <a:t>Netherlands</a:t>
            </a:r>
            <a:r>
              <a:rPr lang="sk-SK" sz="2400" dirty="0" smtClean="0"/>
              <a:t>.</a:t>
            </a:r>
          </a:p>
          <a:p>
            <a:r>
              <a:rPr lang="en-US" sz="2400" dirty="0" smtClean="0"/>
              <a:t>French army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en-US" sz="2400" dirty="0"/>
              <a:t> under the command of Emperor </a:t>
            </a:r>
            <a:r>
              <a:rPr lang="en-US" sz="2400" dirty="0" err="1" smtClean="0"/>
              <a:t>Napoleo</a:t>
            </a:r>
            <a:r>
              <a:rPr lang="sk-SK" sz="2400" dirty="0"/>
              <a:t>n</a:t>
            </a:r>
            <a:r>
              <a:rPr lang="sk-SK" sz="2400" dirty="0" smtClean="0"/>
              <a:t> </a:t>
            </a:r>
            <a:r>
              <a:rPr lang="en-US" sz="2400" dirty="0" smtClean="0"/>
              <a:t>Bonaparte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He</a:t>
            </a:r>
            <a:r>
              <a:rPr lang="en-US" sz="2400" dirty="0"/>
              <a:t> was defeated by </a:t>
            </a:r>
            <a:r>
              <a:rPr lang="sk-SK" sz="2400" dirty="0" smtClean="0"/>
              <a:t>a</a:t>
            </a:r>
            <a:r>
              <a:rPr lang="en-US" sz="2400" dirty="0"/>
              <a:t> Seventh Coalition: a British-led Allied army under the command of the Duke of </a:t>
            </a:r>
            <a:r>
              <a:rPr lang="en-US" sz="2400" dirty="0" smtClean="0"/>
              <a:t>Wellington </a:t>
            </a:r>
            <a:r>
              <a:rPr lang="en-US" sz="2400" dirty="0"/>
              <a:t>and a Prussian army under the command of </a:t>
            </a:r>
            <a:r>
              <a:rPr lang="en-US" sz="2400" dirty="0" err="1"/>
              <a:t>Gebhard</a:t>
            </a:r>
            <a:r>
              <a:rPr lang="en-US" sz="2400" dirty="0"/>
              <a:t> </a:t>
            </a:r>
            <a:r>
              <a:rPr lang="en-US" sz="2400" dirty="0" err="1"/>
              <a:t>Leberecht</a:t>
            </a:r>
            <a:r>
              <a:rPr lang="en-US" sz="2400" dirty="0"/>
              <a:t> von </a:t>
            </a:r>
            <a:r>
              <a:rPr lang="en-US" sz="2400" dirty="0" err="1"/>
              <a:t>Blücher</a:t>
            </a:r>
            <a:r>
              <a:rPr lang="en-US" sz="2400" dirty="0"/>
              <a:t>, Prince of </a:t>
            </a:r>
            <a:r>
              <a:rPr lang="en-US" sz="2400" dirty="0" err="1"/>
              <a:t>Wahlstatt</a:t>
            </a:r>
            <a:r>
              <a:rPr lang="en-US" sz="2400" dirty="0"/>
              <a:t>. </a:t>
            </a:r>
            <a:endParaRPr lang="sk-SK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battle marked the end of the Napoleonic Wars.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7734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Waterloo</a:t>
            </a:r>
            <a:endParaRPr lang="sk-SK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2" name="Picture 4" descr="VÃ½sledok vyhÄ¾adÃ¡vania obrÃ¡zkov pre dopyt waterloo f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4" y="1496632"/>
            <a:ext cx="11430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Saint Helena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1815, the British government selected Saint Helena as the place of detention for Napoleon Bonaparte. </a:t>
            </a:r>
            <a:endParaRPr lang="sk-SK" dirty="0" smtClean="0"/>
          </a:p>
          <a:p>
            <a:r>
              <a:rPr lang="en-US" dirty="0" smtClean="0"/>
              <a:t>He </a:t>
            </a:r>
            <a:r>
              <a:rPr lang="en-US" dirty="0"/>
              <a:t>was taken to the island in October 1815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/>
              <a:t>Napoleon stayed at the Briars pavilion on the grounds of the Balcombe family's home until his permanent residence at Longwood </a:t>
            </a:r>
            <a:r>
              <a:rPr lang="en-US" dirty="0" smtClean="0"/>
              <a:t>House</a:t>
            </a:r>
            <a:r>
              <a:rPr lang="sk-SK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completed in December 1815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smtClean="0"/>
              <a:t> </a:t>
            </a:r>
            <a:r>
              <a:rPr lang="en-US" dirty="0"/>
              <a:t>Napoleon died there on 5 May 1821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13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Napoleon</a:t>
            </a:r>
            <a:br>
              <a:rPr lang="sk-SK" dirty="0" smtClean="0"/>
            </a:br>
            <a:r>
              <a:rPr lang="sk-SK" dirty="0" smtClean="0"/>
              <a:t>on Saint</a:t>
            </a:r>
            <a:br>
              <a:rPr lang="sk-SK" dirty="0" smtClean="0"/>
            </a:br>
            <a:r>
              <a:rPr lang="sk-SK" dirty="0" smtClean="0"/>
              <a:t>Helena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6" name="Picture 4" descr="VÃ½sledok vyhÄ¾adÃ¡vania obrÃ¡zkov pre dopyt saint helena napo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60" y="-512382"/>
            <a:ext cx="6108029" cy="73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9600" dirty="0" smtClean="0"/>
              <a:t>THANK YOU FOR YOUR ATTENTION</a:t>
            </a:r>
            <a:endParaRPr lang="sk-SK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79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17</TotalTime>
  <Words>36</Words>
  <Application>Microsoft Office PowerPoint</Application>
  <PresentationFormat>Širokoúhlá obrazovka</PresentationFormat>
  <Paragraphs>15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Aharoni</vt:lpstr>
      <vt:lpstr>Arial</vt:lpstr>
      <vt:lpstr>Gill Sans MT</vt:lpstr>
      <vt:lpstr>Impact</vt:lpstr>
      <vt:lpstr>Badge</vt:lpstr>
      <vt:lpstr>Napoleon Bonaparte   battles</vt:lpstr>
      <vt:lpstr>Waterloo</vt:lpstr>
      <vt:lpstr>Waterloo</vt:lpstr>
      <vt:lpstr>Saint Helena</vt:lpstr>
      <vt:lpstr>Napoleon on Saint Helena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 Bonaparte   battles</dc:title>
  <dc:creator>student</dc:creator>
  <cp:lastModifiedBy>student</cp:lastModifiedBy>
  <cp:revision>3</cp:revision>
  <dcterms:created xsi:type="dcterms:W3CDTF">2018-10-05T07:40:06Z</dcterms:created>
  <dcterms:modified xsi:type="dcterms:W3CDTF">2018-10-05T08:05:17Z</dcterms:modified>
</cp:coreProperties>
</file>